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80" r:id="rId23"/>
    <p:sldId id="281" r:id="rId24"/>
    <p:sldId id="282" r:id="rId25"/>
    <p:sldId id="283" r:id="rId26"/>
    <p:sldId id="278" r:id="rId27"/>
    <p:sldId id="284" r:id="rId28"/>
    <p:sldId id="285" r:id="rId29"/>
    <p:sldId id="277" r:id="rId30"/>
    <p:sldId id="286" r:id="rId31"/>
    <p:sldId id="287" r:id="rId32"/>
    <p:sldId id="288" r:id="rId33"/>
    <p:sldId id="279" r:id="rId34"/>
    <p:sldId id="289" r:id="rId35"/>
    <p:sldId id="291" r:id="rId36"/>
    <p:sldId id="292" r:id="rId37"/>
    <p:sldId id="290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1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dirty="0" smtClean="0"/>
              <a:t>John Snow 1854</a:t>
            </a:r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Abstracting Variables to Make a Point</a:t>
            </a:r>
            <a:endParaRPr lang="en-US" dirty="0"/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/>
          <a:lstStyle/>
          <a:p>
            <a:r>
              <a:rPr lang="en-US" dirty="0" smtClean="0"/>
              <a:t>Plankton </a:t>
            </a:r>
            <a:r>
              <a:rPr lang="en-US" dirty="0" smtClean="0"/>
              <a:t>Data from Plum Island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328</Words>
  <Application>Microsoft Macintosh PowerPoint</Application>
  <PresentationFormat>On-screen Show (4:3)</PresentationFormat>
  <Paragraphs>89</Paragraphs>
  <Slides>42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Multiple Data Sources to Make a Point</vt:lpstr>
      <vt:lpstr>Sometimes One Variable is Enough</vt:lpstr>
      <vt:lpstr>Adding Space to Time</vt:lpstr>
      <vt:lpstr>Unifying Maps and Timeseries</vt:lpstr>
      <vt:lpstr>Abstracting Variables to Make a Point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Plankton Data from Plum Island</vt:lpstr>
      <vt:lpstr>Barplots</vt:lpstr>
      <vt:lpstr>Histograms Show Frequency</vt:lpstr>
      <vt:lpstr>Boxplots to Show Variation</vt:lpstr>
      <vt:lpstr>…Or Point-Ranges</vt:lpstr>
      <vt:lpstr>Scatterplots Show Relationships</vt:lpstr>
      <vt:lpstr>Coordinate Systems Transform Relationships</vt:lpstr>
      <vt:lpstr>Adding Full Scale to 0</vt:lpstr>
      <vt:lpstr>Log-Transformation To See Relationship</vt:lpstr>
      <vt:lpstr>Scales to Add Dimensions of Data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13</cp:revision>
  <dcterms:created xsi:type="dcterms:W3CDTF">2016-02-15T17:05:39Z</dcterms:created>
  <dcterms:modified xsi:type="dcterms:W3CDTF">2016-02-16T17:12:03Z</dcterms:modified>
</cp:coreProperties>
</file>